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1"/>
  </p:notesMasterIdLst>
  <p:sldIdLst>
    <p:sldId id="256" r:id="rId2"/>
    <p:sldId id="264" r:id="rId3"/>
    <p:sldId id="263" r:id="rId4"/>
    <p:sldId id="268" r:id="rId5"/>
    <p:sldId id="265" r:id="rId6"/>
    <p:sldId id="271" r:id="rId7"/>
    <p:sldId id="272" r:id="rId8"/>
    <p:sldId id="267" r:id="rId9"/>
    <p:sldId id="262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Helvetica Neue" panose="02000503000000020004" pitchFamily="2" charset="0"/>
      <p:regular r:id="rId20"/>
      <p:bold r:id="rId21"/>
      <p:italic r:id="rId22"/>
      <p:boldItalic r:id="rId23"/>
    </p:embeddedFont>
    <p:embeddedFont>
      <p:font typeface="Merriweather Sans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pen Sans SemiBold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11"/>
    <p:restoredTop sz="90224"/>
  </p:normalViewPr>
  <p:slideViewPr>
    <p:cSldViewPr snapToGrid="0" snapToObjects="1">
      <p:cViewPr varScale="1">
        <p:scale>
          <a:sx n="148" d="100"/>
          <a:sy n="148" d="100"/>
        </p:scale>
        <p:origin x="2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AI – Joe to Provide link to the existing draft in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0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help/issues/7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xie/riscv-debug-security/issu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tree/main/meetings" TargetMode="External"/><Relationship Id="rId2" Type="http://schemas.openxmlformats.org/officeDocument/2006/relationships/hyperlink" Target="https://github.com/riscv-admin/external-debug-security/blob/main/CHARTER.m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joxie/riscv-debug-security/issues" TargetMode="External"/><Relationship Id="rId5" Type="http://schemas.openxmlformats.org/officeDocument/2006/relationships/hyperlink" Target="https://github.com/joxie/riscv-debug-security/blob/dev/spec/Secure%20Debug%20Proposal.md" TargetMode="External"/><Relationship Id="rId4" Type="http://schemas.openxmlformats.org/officeDocument/2006/relationships/hyperlink" Target="https://github.com/joxie/riscv-debug-security/blob/main/spec/Secure%20Debug%20Proposal.m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11/</a:t>
            </a:r>
            <a:r>
              <a:rPr lang="en-US" altLang="zh-CN" dirty="0"/>
              <a:t>29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Welcome to TG meeting</a:t>
            </a:r>
          </a:p>
          <a:p>
            <a:r>
              <a:rPr lang="en-CN" sz="2000" dirty="0"/>
              <a:t>Feel free to raise your hand and 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Charter review</a:t>
            </a:r>
          </a:p>
          <a:p>
            <a:pPr lvl="1"/>
            <a:r>
              <a:rPr lang="en-CN" dirty="0"/>
              <a:t>Pending, need to elect chair &amp; vice chair first</a:t>
            </a:r>
          </a:p>
          <a:p>
            <a:endParaRPr lang="en-CN" dirty="0"/>
          </a:p>
          <a:p>
            <a:r>
              <a:rPr lang="en-CN" dirty="0"/>
              <a:t>Chair &amp; Vice chair election</a:t>
            </a:r>
          </a:p>
          <a:p>
            <a:pPr lvl="1"/>
            <a:r>
              <a:rPr lang="en-CN" dirty="0"/>
              <a:t>Create ”call for candidate” ticket in github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CN" dirty="0">
                <a:solidFill>
                  <a:srgbClr val="00B050"/>
                </a:solidFill>
              </a:rPr>
              <a:t>Done</a:t>
            </a:r>
            <a:r>
              <a:rPr lang="en-CN" dirty="0"/>
              <a:t> (</a:t>
            </a:r>
            <a:r>
              <a:rPr lang="en-CN" dirty="0">
                <a:hlinkClick r:id="rId3"/>
              </a:rPr>
              <a:t>Ticket</a:t>
            </a:r>
            <a:r>
              <a:rPr lang="en-CN" dirty="0"/>
              <a:t>)	</a:t>
            </a:r>
          </a:p>
          <a:p>
            <a:pPr lvl="1"/>
            <a:r>
              <a:rPr lang="en-US" dirty="0"/>
              <a:t>Governing and Dotted-line Chairs to review the required qualification</a:t>
            </a:r>
          </a:p>
          <a:p>
            <a:pPr lvl="2"/>
            <a:r>
              <a:rPr lang="en-US" dirty="0"/>
              <a:t>Blessed by Security HC chair (Andy), waiting for SOC HC chair (</a:t>
            </a:r>
            <a:r>
              <a:rPr lang="en-US" dirty="0" err="1"/>
              <a:t>Ved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Governing HC/IC chair send call-for-candidate email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</a:p>
          <a:p>
            <a:pPr lvl="1"/>
            <a:r>
              <a:rPr lang="en-US" dirty="0"/>
              <a:t>Collect candidate list, interview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</a:p>
          <a:p>
            <a:pPr lvl="1"/>
            <a:r>
              <a:rPr lang="en-US" dirty="0"/>
              <a:t>Nominee &amp; approve – </a:t>
            </a:r>
            <a:r>
              <a:rPr lang="en-US" dirty="0">
                <a:solidFill>
                  <a:schemeClr val="accent6"/>
                </a:solidFill>
              </a:rPr>
              <a:t>Pending</a:t>
            </a:r>
            <a:endParaRPr lang="en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9B28-FF11-2A43-8356-9DB46F84F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sz="4800" dirty="0"/>
              <a:t>Call for candidate – Chair/Vice Chair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DDB09-FECE-7B45-A947-E561D9334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Required Technical Qualifications</a:t>
            </a:r>
          </a:p>
          <a:p>
            <a:pPr lvl="1"/>
            <a:r>
              <a:rPr lang="en-US" dirty="0"/>
              <a:t>Knowledgeable in RISC-V debug architecture, RISC-V external debug spec and trace spec</a:t>
            </a:r>
          </a:p>
          <a:p>
            <a:pPr lvl="1"/>
            <a:r>
              <a:rPr lang="en-US" dirty="0"/>
              <a:t>Knowledgeable in RISC-V security architecture, isolation model and related specs</a:t>
            </a:r>
          </a:p>
          <a:p>
            <a:pPr lvl="1"/>
            <a:r>
              <a:rPr lang="en-US" dirty="0"/>
              <a:t>Experience with threat modeling and security architecture analysis</a:t>
            </a:r>
          </a:p>
          <a:p>
            <a:pPr lvl="1"/>
            <a:r>
              <a:rPr lang="en-US" dirty="0"/>
              <a:t>Experience in platform/SOC/CPU security architecture and aspects related to debug security</a:t>
            </a:r>
          </a:p>
          <a:p>
            <a:endParaRPr lang="en-US" dirty="0"/>
          </a:p>
          <a:p>
            <a:r>
              <a:rPr lang="en-US" dirty="0"/>
              <a:t>Community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2051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2C15-EA73-554D-B247-413EDFE2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Meeting notes &amp;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94741-D9F1-4F47-919C-56B38125D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Review arch opens (</a:t>
            </a:r>
            <a:r>
              <a:rPr lang="en-US" dirty="0">
                <a:hlinkClick r:id="rId2"/>
              </a:rPr>
              <a:t>https://github.com/joxie/riscv-debug-security/issues</a:t>
            </a:r>
            <a:r>
              <a:rPr lang="en-US" dirty="0"/>
              <a:t>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2639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Info</a:t>
            </a:r>
            <a:r>
              <a:rPr lang="en-US" dirty="0"/>
              <a:t>r</a:t>
            </a:r>
            <a:r>
              <a:rPr lang="en-CN" dirty="0"/>
              <a:t>mation &amp; Logistic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 Charter</a:t>
            </a:r>
          </a:p>
          <a:p>
            <a:pPr lvl="1"/>
            <a:r>
              <a:rPr lang="en-US" dirty="0">
                <a:hlinkClick r:id="rId2"/>
              </a:rPr>
              <a:t>https://github.com/riscv-admin/external-debug-security/blob/main/CHARTER.md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TG Meeting notes</a:t>
            </a:r>
          </a:p>
          <a:p>
            <a:pPr lvl="1"/>
            <a:r>
              <a:rPr lang="en-US" dirty="0">
                <a:hlinkClick r:id="rId3"/>
              </a:rPr>
              <a:t>https://github.com/riscv-admin/external-debug-security/tree/main/meetings</a:t>
            </a:r>
            <a:r>
              <a:rPr lang="en-US" dirty="0"/>
              <a:t> </a:t>
            </a:r>
            <a:endParaRPr lang="en-CN" dirty="0"/>
          </a:p>
          <a:p>
            <a:endParaRPr lang="en-CN" dirty="0"/>
          </a:p>
          <a:p>
            <a:r>
              <a:rPr lang="en-CN" dirty="0"/>
              <a:t>Draft</a:t>
            </a:r>
          </a:p>
          <a:p>
            <a:pPr lvl="1"/>
            <a:r>
              <a:rPr lang="en-US" sz="2000" dirty="0">
                <a:hlinkClick r:id="rId4"/>
              </a:rPr>
              <a:t>https://github.com/joxie/riscv-debug-security/blob/main/spec/Secure%20Debug%20Proposal.md</a:t>
            </a:r>
            <a:r>
              <a:rPr lang="en-US" dirty="0"/>
              <a:t> (Stable version)</a:t>
            </a:r>
          </a:p>
          <a:p>
            <a:pPr lvl="1"/>
            <a:r>
              <a:rPr lang="en-US" dirty="0">
                <a:hlinkClick r:id="rId5"/>
              </a:rPr>
              <a:t>https://github.com/joxie/riscv-debug-security/blob/dev/spec/Secure%20Debug%20Proposal.md</a:t>
            </a:r>
            <a:r>
              <a:rPr lang="en-US" dirty="0"/>
              <a:t> (Dev branch)</a:t>
            </a:r>
          </a:p>
          <a:p>
            <a:pPr lvl="1"/>
            <a:r>
              <a:rPr lang="en-US" dirty="0">
                <a:hlinkClick r:id="rId6"/>
              </a:rPr>
              <a:t>https://github.com/joxie/riscv-debug-security/issues</a:t>
            </a:r>
            <a:r>
              <a:rPr lang="en-US" dirty="0"/>
              <a:t> (Open issues)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363</Words>
  <Application>Microsoft Macintosh PowerPoint</Application>
  <PresentationFormat>Widescreen</PresentationFormat>
  <Paragraphs>53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Open Sans</vt:lpstr>
      <vt:lpstr>Helvetica Neue</vt:lpstr>
      <vt:lpstr>Century Gothic</vt:lpstr>
      <vt:lpstr>Merriweather Sans</vt:lpstr>
      <vt:lpstr>Open Sans SemiBold</vt:lpstr>
      <vt:lpstr>Calibri</vt:lpstr>
      <vt:lpstr>Simple Light</vt:lpstr>
      <vt:lpstr>RISC-V External Debug Security TG</vt:lpstr>
      <vt:lpstr>Disclaimer</vt:lpstr>
      <vt:lpstr>Agenda</vt:lpstr>
      <vt:lpstr>Introduction</vt:lpstr>
      <vt:lpstr>TG Progress</vt:lpstr>
      <vt:lpstr>Call for candidate – Chair/Vice Chair</vt:lpstr>
      <vt:lpstr>Meeting notes &amp; Actions</vt:lpstr>
      <vt:lpstr>Information &amp; Logistic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16</cp:revision>
  <dcterms:modified xsi:type="dcterms:W3CDTF">2023-11-29T14:24:55Z</dcterms:modified>
</cp:coreProperties>
</file>